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8"/>
  </p:notesMasterIdLst>
  <p:sldIdLst>
    <p:sldId id="260" r:id="rId2"/>
    <p:sldId id="261" r:id="rId3"/>
    <p:sldId id="268" r:id="rId4"/>
    <p:sldId id="267" r:id="rId5"/>
    <p:sldId id="270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8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Oct </a:t>
            </a:r>
            <a:r>
              <a:rPr lang="en-US" dirty="0" smtClean="0"/>
              <a:t>22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Do Now –  Mechanics Intuition Assessment (MIA) standardized test (30 min)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As a test of intuition, go with your gut, or your first choice. Don’t try to over think.</a:t>
            </a:r>
            <a:endParaRPr lang="en-US" b="1" dirty="0" smtClean="0"/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</a:t>
            </a:r>
            <a:r>
              <a:rPr lang="en-US" b="1" dirty="0" smtClean="0">
                <a:sym typeface="Euclid Extra" panose="02050502000505020303" pitchFamily="18" charset="2"/>
              </a:rPr>
              <a:t>Objective: Second Law Problem Solving (frictionless)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530911" y="3895634"/>
            <a:ext cx="2770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</a:t>
            </a:r>
            <a:r>
              <a:rPr lang="en-US" dirty="0"/>
              <a:t>2</a:t>
            </a:r>
            <a:r>
              <a:rPr lang="en-US" dirty="0" smtClean="0"/>
              <a:t>nd Law p1 </a:t>
            </a:r>
            <a:r>
              <a:rPr lang="en-US" dirty="0" smtClean="0"/>
              <a:t>homework for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Second Law Problems (frictionless)</a:t>
            </a:r>
          </a:p>
          <a:p>
            <a:r>
              <a:rPr lang="en-US" b="1" dirty="0"/>
              <a:t>Agenda </a:t>
            </a:r>
          </a:p>
          <a:p>
            <a:pPr lvl="1"/>
            <a:r>
              <a:rPr lang="en-US" b="1" dirty="0" smtClean="0"/>
              <a:t>Homework Review on White Boards (each table prepares a board with solutions to both 1 and 2) </a:t>
            </a:r>
          </a:p>
          <a:p>
            <a:pPr lvl="1"/>
            <a:r>
              <a:rPr lang="en-US" b="1" dirty="0" smtClean="0"/>
              <a:t>More Sample problems</a:t>
            </a:r>
            <a:endParaRPr lang="en-US" b="1" dirty="0" smtClean="0"/>
          </a:p>
          <a:p>
            <a:pPr lvl="1"/>
            <a:endParaRPr lang="en-US" b="1" dirty="0" smtClean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Second Law Problems Worksheet 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Second Law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215173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1) Draw the system. Label with masses and Forces and any other data.</a:t>
            </a:r>
          </a:p>
          <a:p>
            <a:r>
              <a:rPr lang="en-US" b="1" dirty="0" smtClean="0"/>
              <a:t>2) Choose the body of interest (to be treated as a point mass) and a frame of reference.</a:t>
            </a:r>
          </a:p>
          <a:p>
            <a:r>
              <a:rPr lang="en-US" b="1" dirty="0" smtClean="0"/>
              <a:t>3) Draw the Free Body Diagram, including all forces acting on the body of interest. Include the direction for each.</a:t>
            </a:r>
          </a:p>
          <a:p>
            <a:r>
              <a:rPr lang="en-US" b="1" dirty="0" smtClean="0"/>
              <a:t>4) Resolve all forces at an angle into their x and y components.</a:t>
            </a:r>
          </a:p>
          <a:p>
            <a:r>
              <a:rPr lang="en-US" b="1" dirty="0" smtClean="0"/>
              <a:t>5) Write the expression for the net force in each dimension </a:t>
            </a:r>
            <a:r>
              <a:rPr lang="en-US" b="1" dirty="0"/>
              <a:t>(</a:t>
            </a:r>
            <a:r>
              <a:rPr lang="en-US" b="1" dirty="0" err="1"/>
              <a:t>F</a:t>
            </a:r>
            <a:r>
              <a:rPr lang="en-US" b="1" baseline="-25000" dirty="0" err="1"/>
              <a:t>net,x</a:t>
            </a:r>
            <a:r>
              <a:rPr lang="en-US" b="1" dirty="0"/>
              <a:t> =</a:t>
            </a:r>
            <a:r>
              <a:rPr lang="en-US" b="1" dirty="0" smtClean="0"/>
              <a:t> Right – left, </a:t>
            </a:r>
            <a:r>
              <a:rPr lang="en-US" b="1" dirty="0" err="1"/>
              <a:t>F</a:t>
            </a:r>
            <a:r>
              <a:rPr lang="en-US" b="1" baseline="-25000" dirty="0" err="1"/>
              <a:t>nety</a:t>
            </a:r>
            <a:r>
              <a:rPr lang="en-US" b="1" dirty="0"/>
              <a:t> = Up </a:t>
            </a:r>
            <a:r>
              <a:rPr lang="en-US" b="1" dirty="0" smtClean="0"/>
              <a:t>– down)</a:t>
            </a:r>
          </a:p>
          <a:p>
            <a:r>
              <a:rPr lang="en-US" b="1" dirty="0" smtClean="0"/>
              <a:t>6) Write the second law equation for each dimension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net,x</a:t>
            </a:r>
            <a:r>
              <a:rPr lang="en-US" b="1" dirty="0" smtClean="0"/>
              <a:t> = ma</a:t>
            </a:r>
            <a:r>
              <a:rPr lang="en-US" b="1" baseline="-25000" dirty="0" smtClean="0"/>
              <a:t>x 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nety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ma</a:t>
            </a:r>
            <a:r>
              <a:rPr lang="en-US" b="1" baseline="-25000" dirty="0" smtClean="0"/>
              <a:t>y</a:t>
            </a:r>
          </a:p>
          <a:p>
            <a:r>
              <a:rPr lang="en-US" b="1" dirty="0" smtClean="0"/>
              <a:t>7) (Opt first or last step) Connect to kinematics through acceleration.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6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r>
              <a:rPr lang="en-US" baseline="30000" dirty="0" smtClean="0"/>
              <a:t>nd</a:t>
            </a:r>
            <a:r>
              <a:rPr lang="en-US" dirty="0" smtClean="0"/>
              <a:t>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Determine the three tensions.  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804" y="2603500"/>
            <a:ext cx="2976562" cy="225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2</a:t>
            </a:r>
            <a:r>
              <a:rPr lang="en-US" baseline="30000" dirty="0"/>
              <a:t>nd</a:t>
            </a:r>
            <a:r>
              <a:rPr lang="en-US" dirty="0"/>
              <a:t> Law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922348" cy="3416300"/>
          </a:xfrm>
        </p:spPr>
        <p:txBody>
          <a:bodyPr/>
          <a:lstStyle/>
          <a:p>
            <a:r>
              <a:rPr lang="en-US" sz="2000" b="1" dirty="0" smtClean="0"/>
              <a:t>Four penguins are being playfully pulled along very slippery (frictionless ice) by a curator. The masses of three of the penguins and two of the tensions are known. </a:t>
            </a:r>
            <a:r>
              <a:rPr lang="en-US" sz="2000" b="1" dirty="0"/>
              <a:t>m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 = 12 kg, m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 </a:t>
            </a:r>
            <a:r>
              <a:rPr lang="en-US" sz="2000" b="1" dirty="0"/>
              <a:t>= </a:t>
            </a:r>
            <a:r>
              <a:rPr lang="en-US" sz="2000" b="1" dirty="0" smtClean="0"/>
              <a:t>15 kg, m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= </a:t>
            </a:r>
            <a:r>
              <a:rPr lang="en-US" sz="2000" b="1" dirty="0" smtClean="0"/>
              <a:t>20 kg, T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 = 111 N and T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 = 222 N. Determine the mass of the fourth penguin m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, the acceleration of the penguins, a,  and the two missing tensions. T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 and T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.</a:t>
            </a:r>
            <a:endParaRPr lang="en-US" sz="2000" b="1" baseline="-25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582" t="41518" r="60407" b="44286"/>
          <a:stretch/>
        </p:blipFill>
        <p:spPr>
          <a:xfrm>
            <a:off x="1812744" y="4736338"/>
            <a:ext cx="7445829" cy="212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>
                <a:sym typeface="Euclid Extra" panose="02050502000505020303" pitchFamily="18" charset="2"/>
              </a:rPr>
              <a:t>How do you write the second law equation in the x dimension? In the y dimension?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Due?  </a:t>
            </a:r>
            <a:r>
              <a:rPr lang="en-US" b="1" dirty="0" smtClean="0"/>
              <a:t>(Pending assignments to complete.)</a:t>
            </a:r>
          </a:p>
          <a:p>
            <a:pPr lvl="1"/>
            <a:r>
              <a:rPr lang="en-US" b="1" dirty="0" smtClean="0"/>
              <a:t>Complete 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law </a:t>
            </a:r>
            <a:r>
              <a:rPr lang="en-US" b="1" dirty="0" smtClean="0"/>
              <a:t>worksheet </a:t>
            </a:r>
            <a:endParaRPr lang="en-US" sz="1900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p57-75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23863</TotalTime>
  <Words>357</Words>
  <Application>Microsoft Office PowerPoint</Application>
  <PresentationFormat>Widescreen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Euclid Extra</vt:lpstr>
      <vt:lpstr>Wingdings 3</vt:lpstr>
      <vt:lpstr>Ion Boardroom</vt:lpstr>
      <vt:lpstr>Physics 1 –  Oct 22, 2019</vt:lpstr>
      <vt:lpstr>Agenda, Assignment</vt:lpstr>
      <vt:lpstr>Typical Second Law Problem Solving</vt:lpstr>
      <vt:lpstr>Sample 2nd Law Problem</vt:lpstr>
      <vt:lpstr>Sample 2nd Law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241</cp:revision>
  <dcterms:created xsi:type="dcterms:W3CDTF">2015-08-11T02:33:52Z</dcterms:created>
  <dcterms:modified xsi:type="dcterms:W3CDTF">2019-10-22T13:33:58Z</dcterms:modified>
</cp:coreProperties>
</file>